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D3C83-AFA8-4AA6-8C86-C7CA4E3C1C8C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AAF8-60BF-44DA-B03B-46E9DE88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7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1AAF8-60BF-44DA-B03B-46E9DE8846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Draw_lenses</a:t>
            </a:r>
            <a:r>
              <a:rPr lang="en-US" dirty="0" smtClean="0"/>
              <a:t>() { for (</a:t>
            </a:r>
            <a:r>
              <a:rPr lang="en-US" dirty="0" err="1" smtClean="0"/>
              <a:t>var</a:t>
            </a:r>
            <a:r>
              <a:rPr lang="en-US" dirty="0" smtClean="0"/>
              <a:t> count = 0; count &lt; 4; count++) { </a:t>
            </a:r>
            <a:r>
              <a:rPr lang="en-US" dirty="0" err="1" smtClean="0"/>
              <a:t>moveForward</a:t>
            </a:r>
            <a:r>
              <a:rPr lang="en-US" dirty="0" smtClean="0"/>
              <a:t>(100); </a:t>
            </a:r>
            <a:r>
              <a:rPr lang="en-US" dirty="0" err="1" smtClean="0"/>
              <a:t>turnRight</a:t>
            </a:r>
            <a:r>
              <a:rPr lang="en-US" dirty="0" smtClean="0"/>
              <a:t>(90); } </a:t>
            </a:r>
            <a:r>
              <a:rPr lang="en-US" dirty="0" err="1" smtClean="0"/>
              <a:t>moveForward</a:t>
            </a:r>
            <a:r>
              <a:rPr lang="en-US" dirty="0" smtClean="0"/>
              <a:t>(100); </a:t>
            </a:r>
            <a:r>
              <a:rPr lang="en-US" dirty="0" err="1" smtClean="0"/>
              <a:t>moveForward</a:t>
            </a:r>
            <a:r>
              <a:rPr lang="en-US" dirty="0" smtClean="0"/>
              <a:t>(75); for (</a:t>
            </a:r>
            <a:r>
              <a:rPr lang="en-US" dirty="0" err="1" smtClean="0"/>
              <a:t>var</a:t>
            </a:r>
            <a:r>
              <a:rPr lang="en-US" dirty="0" smtClean="0"/>
              <a:t> count2 = 0; count2 &lt; 4; count2++) { </a:t>
            </a:r>
            <a:r>
              <a:rPr lang="en-US" dirty="0" err="1" smtClean="0"/>
              <a:t>moveForward</a:t>
            </a:r>
            <a:r>
              <a:rPr lang="en-US" dirty="0" smtClean="0"/>
              <a:t>(100); </a:t>
            </a:r>
            <a:r>
              <a:rPr lang="en-US" dirty="0" err="1" smtClean="0"/>
              <a:t>turnRight</a:t>
            </a:r>
            <a:r>
              <a:rPr lang="en-US" dirty="0" smtClean="0"/>
              <a:t>(90); } } </a:t>
            </a:r>
            <a:r>
              <a:rPr lang="en-US" dirty="0" err="1" smtClean="0"/>
              <a:t>penColour</a:t>
            </a:r>
            <a:r>
              <a:rPr lang="en-US" dirty="0" smtClean="0"/>
              <a:t>('#0000cd'); </a:t>
            </a:r>
            <a:r>
              <a:rPr lang="en-US" dirty="0" err="1" smtClean="0"/>
              <a:t>Draw_lenses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1AAF8-60BF-44DA-B03B-46E9DE8846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7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draw_a_square</a:t>
            </a:r>
            <a:r>
              <a:rPr lang="en-US" dirty="0" smtClean="0"/>
              <a:t>() { for (</a:t>
            </a:r>
            <a:r>
              <a:rPr lang="en-US" dirty="0" err="1" smtClean="0"/>
              <a:t>var</a:t>
            </a:r>
            <a:r>
              <a:rPr lang="en-US" dirty="0" smtClean="0"/>
              <a:t> count = 0; count &lt; 4; count++) { </a:t>
            </a:r>
            <a:r>
              <a:rPr lang="en-US" dirty="0" err="1" smtClean="0"/>
              <a:t>moveForward</a:t>
            </a:r>
            <a:r>
              <a:rPr lang="en-US" dirty="0" smtClean="0"/>
              <a:t>(100); </a:t>
            </a:r>
            <a:r>
              <a:rPr lang="en-US" dirty="0" err="1" smtClean="0"/>
              <a:t>turnRight</a:t>
            </a:r>
            <a:r>
              <a:rPr lang="en-US" dirty="0" smtClean="0"/>
              <a:t>(90); } } </a:t>
            </a:r>
            <a:r>
              <a:rPr lang="en-US" dirty="0" err="1" smtClean="0"/>
              <a:t>draw_a_square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1AAF8-60BF-44DA-B03B-46E9DE8846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5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18917-1CC1-4F85-94A6-099E98090A65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345CB4-A1DF-475D-AF2A-66F93789F73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5: Artist: Functions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5410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 you remember from the last class?</a:t>
            </a:r>
          </a:p>
          <a:p>
            <a:r>
              <a:rPr lang="en-US" dirty="0" smtClean="0"/>
              <a:t>What did you like the best?</a:t>
            </a:r>
          </a:p>
          <a:p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77568"/>
            <a:ext cx="28956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4603592"/>
            <a:ext cx="2438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http://portafoliodannytop.wikispaces.com/Educaci%C3%B3n+Art%C3%ADstica+I</a:t>
            </a:r>
          </a:p>
        </p:txBody>
      </p:sp>
    </p:spTree>
    <p:extLst>
      <p:ext uri="{BB962C8B-B14F-4D97-AF65-F5344CB8AC3E}">
        <p14:creationId xmlns:p14="http://schemas.microsoft.com/office/powerpoint/2010/main" val="327711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Use a pre-determined function to draw an image with repeated features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Modify an existing function to draw a different shape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Distinguish between functions and loops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Create a program that calls a function from within a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7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1981200"/>
            <a:ext cx="2721197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032" y="2485323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Help the Zombie Artist </a:t>
            </a:r>
            <a:r>
              <a:rPr lang="en-US" sz="2800" dirty="0" smtClean="0"/>
              <a:t>draw the outline of the glasses with the given </a:t>
            </a:r>
            <a:r>
              <a:rPr lang="en-US" sz="2800" dirty="0" smtClean="0"/>
              <a:t>directions.</a:t>
            </a:r>
          </a:p>
          <a:p>
            <a:r>
              <a:rPr lang="en-US" sz="2800" dirty="0" smtClean="0"/>
              <a:t>Put the steps in order in </a:t>
            </a:r>
            <a:r>
              <a:rPr lang="en-US" sz="2800" dirty="0" smtClean="0"/>
              <a:t>the right sequence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80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 more challenging)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3528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5389563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draw a square function to draw 3 squares. Can you do it with a repeat block?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9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on Stage 5: Artist: Functions</a:t>
            </a:r>
          </a:p>
          <a:p>
            <a:r>
              <a:rPr lang="en-US" dirty="0" smtClean="0"/>
              <a:t>Progress through the levels on Stage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12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219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Flow</vt:lpstr>
      <vt:lpstr>Stage 5: Artist: Functions</vt:lpstr>
      <vt:lpstr>Objectives</vt:lpstr>
      <vt:lpstr>Example #1</vt:lpstr>
      <vt:lpstr>Example ( more challenging)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5: Artist: Functions</dc:title>
  <dc:creator>ychristian</dc:creator>
  <cp:lastModifiedBy>O'Grady-Cunniff, Dianne (CCPS)</cp:lastModifiedBy>
  <cp:revision>5</cp:revision>
  <dcterms:created xsi:type="dcterms:W3CDTF">2015-07-22T11:53:08Z</dcterms:created>
  <dcterms:modified xsi:type="dcterms:W3CDTF">2015-07-25T18:45:12Z</dcterms:modified>
</cp:coreProperties>
</file>